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F863F-020C-4D34-A055-451BE8DD2B39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53CBD-273C-44B2-A850-35FCA3B2B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39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53CBD-273C-44B2-A850-35FCA3B2B6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31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3149-2E3E-48D9-AFA4-74EA7962E20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9AE7-02F0-496F-B0C9-D9E406B60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37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3149-2E3E-48D9-AFA4-74EA7962E20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9AE7-02F0-496F-B0C9-D9E406B60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9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3149-2E3E-48D9-AFA4-74EA7962E20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9AE7-02F0-496F-B0C9-D9E406B60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2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3149-2E3E-48D9-AFA4-74EA7962E20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9AE7-02F0-496F-B0C9-D9E406B60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94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3149-2E3E-48D9-AFA4-74EA7962E20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9AE7-02F0-496F-B0C9-D9E406B60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4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3149-2E3E-48D9-AFA4-74EA7962E20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9AE7-02F0-496F-B0C9-D9E406B60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32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3149-2E3E-48D9-AFA4-74EA7962E20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9AE7-02F0-496F-B0C9-D9E406B60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70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3149-2E3E-48D9-AFA4-74EA7962E20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9AE7-02F0-496F-B0C9-D9E406B60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8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3149-2E3E-48D9-AFA4-74EA7962E20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9AE7-02F0-496F-B0C9-D9E406B60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38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3149-2E3E-48D9-AFA4-74EA7962E20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9AE7-02F0-496F-B0C9-D9E406B60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10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B3149-2E3E-48D9-AFA4-74EA7962E20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9AE7-02F0-496F-B0C9-D9E406B60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5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B3149-2E3E-48D9-AFA4-74EA7962E20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89AE7-02F0-496F-B0C9-D9E406B60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6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watch?v=zz5b2sHldNQ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772400" cy="1470025"/>
          </a:xfrm>
        </p:spPr>
        <p:txBody>
          <a:bodyPr/>
          <a:lstStyle/>
          <a:p>
            <a:r>
              <a:rPr lang="en-US" dirty="0" smtClean="0"/>
              <a:t>The Buffalo Hunt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8100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By: Chad Folsom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720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Sacred</a:t>
            </a:r>
          </a:p>
          <a:p>
            <a:r>
              <a:rPr lang="en-US" dirty="0" smtClean="0"/>
              <a:t>Stampede</a:t>
            </a:r>
          </a:p>
          <a:p>
            <a:r>
              <a:rPr lang="en-US" dirty="0" smtClean="0"/>
              <a:t>Flourished</a:t>
            </a:r>
          </a:p>
          <a:p>
            <a:r>
              <a:rPr lang="en-US" dirty="0" smtClean="0"/>
              <a:t>Ranged</a:t>
            </a:r>
          </a:p>
          <a:p>
            <a:r>
              <a:rPr lang="en-US" dirty="0" smtClean="0"/>
              <a:t>Stalking</a:t>
            </a:r>
          </a:p>
          <a:p>
            <a:r>
              <a:rPr lang="en-US" dirty="0" smtClean="0"/>
              <a:t>Migrated</a:t>
            </a:r>
          </a:p>
          <a:p>
            <a:r>
              <a:rPr lang="en-US" dirty="0" smtClean="0"/>
              <a:t>Devastation</a:t>
            </a:r>
          </a:p>
          <a:p>
            <a:r>
              <a:rPr lang="en-US" dirty="0" smtClean="0"/>
              <a:t>Delicacy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497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9" y="152400"/>
            <a:ext cx="6261947" cy="655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93541" y="1316182"/>
            <a:ext cx="357617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From the map, what do you notice</a:t>
            </a:r>
          </a:p>
          <a:p>
            <a:r>
              <a:rPr lang="en-US" dirty="0" smtClean="0"/>
              <a:t>about the colors by looking at the</a:t>
            </a:r>
          </a:p>
          <a:p>
            <a:r>
              <a:rPr lang="en-US" dirty="0" smtClean="0"/>
              <a:t>key?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Do you notice any sort of pattern</a:t>
            </a:r>
          </a:p>
          <a:p>
            <a:r>
              <a:rPr lang="en-US" dirty="0" smtClean="0"/>
              <a:t>with the lighter shaded dates?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What can you tell me about the</a:t>
            </a:r>
          </a:p>
          <a:p>
            <a:r>
              <a:rPr lang="en-US" dirty="0" smtClean="0"/>
              <a:t>number of buffalo before the 1870s</a:t>
            </a:r>
          </a:p>
          <a:p>
            <a:r>
              <a:rPr lang="en-US" dirty="0" smtClean="0"/>
              <a:t>compared to the amount of buffalo </a:t>
            </a:r>
            <a:endParaRPr lang="en-US" dirty="0"/>
          </a:p>
          <a:p>
            <a:r>
              <a:rPr lang="en-US" dirty="0" smtClean="0"/>
              <a:t>in the late 1800s?</a:t>
            </a:r>
          </a:p>
        </p:txBody>
      </p:sp>
    </p:spTree>
    <p:extLst>
      <p:ext uri="{BB962C8B-B14F-4D97-AF65-F5344CB8AC3E}">
        <p14:creationId xmlns:p14="http://schemas.microsoft.com/office/powerpoint/2010/main" val="2194701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Importance of the Buffalo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yourself:  What things do we do for ourselves that ensure our physical survival?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Of all of the </a:t>
            </a:r>
            <a:r>
              <a:rPr lang="en-US" dirty="0" smtClean="0"/>
              <a:t>animals </a:t>
            </a:r>
            <a:r>
              <a:rPr lang="en-US" dirty="0" smtClean="0"/>
              <a:t>on the plains (deer, antelope, </a:t>
            </a:r>
            <a:r>
              <a:rPr lang="en-US" dirty="0" smtClean="0"/>
              <a:t>buffalo), </a:t>
            </a:r>
            <a:r>
              <a:rPr lang="en-US" dirty="0" smtClean="0"/>
              <a:t>why do you think the buffalo was the top choice for Indian hunters?</a:t>
            </a:r>
          </a:p>
          <a:p>
            <a:r>
              <a:rPr lang="en-US" dirty="0" smtClean="0"/>
              <a:t>What were some of the resources that the Plain Indians could use off of the buffalo?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0674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3891" y="762000"/>
            <a:ext cx="3962400" cy="4876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 smtClean="0"/>
              <a:t>-    What do you know from looking at the picture?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-    Who are the people in the document?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400" dirty="0" smtClean="0"/>
              <a:t>-</a:t>
            </a:r>
            <a:r>
              <a:rPr lang="en-US" sz="2000" dirty="0" smtClean="0"/>
              <a:t>    </a:t>
            </a:r>
            <a:r>
              <a:rPr lang="en-US" sz="2400" dirty="0" smtClean="0"/>
              <a:t>What do you notice about what the people are wearing? Why would they be wearing that?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-   What kind of dangers could the people be facing?  Why?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200"/>
            <a:ext cx="4953000" cy="6096000"/>
          </a:xfrm>
        </p:spPr>
      </p:pic>
    </p:spTree>
    <p:extLst>
      <p:ext uri="{BB962C8B-B14F-4D97-AF65-F5344CB8AC3E}">
        <p14:creationId xmlns:p14="http://schemas.microsoft.com/office/powerpoint/2010/main" val="105492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05800" cy="914400"/>
          </a:xfrm>
        </p:spPr>
        <p:txBody>
          <a:bodyPr/>
          <a:lstStyle/>
          <a:p>
            <a:pPr algn="ctr"/>
            <a:r>
              <a:rPr lang="en-US" dirty="0" smtClean="0"/>
              <a:t>The Lakota Buffalo Hunt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48000" cy="46910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hlinkClick r:id="rId2"/>
              </a:rPr>
              <a:t>Lakota Buffalo Hunt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495800" y="2063740"/>
            <a:ext cx="419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While </a:t>
            </a:r>
            <a:r>
              <a:rPr lang="en-US" dirty="0" smtClean="0"/>
              <a:t>you’re </a:t>
            </a:r>
            <a:r>
              <a:rPr lang="en-US" dirty="0" smtClean="0"/>
              <a:t>watching think about these questions:</a:t>
            </a:r>
          </a:p>
          <a:p>
            <a:pPr algn="ctr"/>
            <a:endParaRPr lang="en-US" dirty="0"/>
          </a:p>
          <a:p>
            <a:pPr marL="342900" indent="-342900" algn="ctr">
              <a:buAutoNum type="arabicPeriod"/>
            </a:pPr>
            <a:r>
              <a:rPr lang="en-US" dirty="0" smtClean="0"/>
              <a:t>What kind of people did you see hunting the buffalo?</a:t>
            </a:r>
          </a:p>
          <a:p>
            <a:pPr marL="342900" indent="-342900" algn="ctr">
              <a:buAutoNum type="arabicPeriod"/>
            </a:pPr>
            <a:endParaRPr lang="en-US" dirty="0"/>
          </a:p>
          <a:p>
            <a:pPr marL="342900" indent="-342900" algn="ctr">
              <a:buAutoNum type="arabicPeriod"/>
            </a:pPr>
            <a:r>
              <a:rPr lang="en-US" dirty="0" smtClean="0"/>
              <a:t>How many different ways in the video did you see the Native Americans using parts of the buffalo?</a:t>
            </a:r>
          </a:p>
          <a:p>
            <a:pPr marL="342900" indent="-342900" algn="ctr">
              <a:buAutoNum type="arabicPeriod"/>
            </a:pPr>
            <a:endParaRPr lang="en-US" dirty="0"/>
          </a:p>
          <a:p>
            <a:pPr marL="342900" indent="-342900" algn="ctr">
              <a:buAutoNum type="arabicPeriod"/>
            </a:pPr>
            <a:r>
              <a:rPr lang="en-US" dirty="0" smtClean="0"/>
              <a:t>What were some of the risks involved in hunting the buffalo?</a:t>
            </a:r>
            <a:endParaRPr lang="en-US" dirty="0"/>
          </a:p>
        </p:txBody>
      </p:sp>
      <p:pic>
        <p:nvPicPr>
          <p:cNvPr id="1026" name="Picture 2" descr="http://t1.gstatic.com/images?q=tbn:ANd9GcTQRXmrrNHI9x_Qd1jk8HuXk6qAm125_ILu5IF9SRxZZeKIoPTqG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0"/>
            <a:ext cx="41910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2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things changed...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0"/>
            <a:ext cx="5233113" cy="3933011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486400" y="1447800"/>
            <a:ext cx="3505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do you notice about the people in this picture?</a:t>
            </a:r>
          </a:p>
          <a:p>
            <a:r>
              <a:rPr lang="en-US" dirty="0" smtClean="0"/>
              <a:t>Do you see any weapons that are different compared to the Native Americans?</a:t>
            </a:r>
          </a:p>
          <a:p>
            <a:r>
              <a:rPr lang="en-US" dirty="0" smtClean="0"/>
              <a:t>Why </a:t>
            </a:r>
            <a:r>
              <a:rPr lang="en-US" dirty="0" smtClean="0"/>
              <a:t>do you think that </a:t>
            </a:r>
            <a:r>
              <a:rPr lang="en-US" dirty="0" smtClean="0"/>
              <a:t>these </a:t>
            </a:r>
            <a:r>
              <a:rPr lang="en-US" dirty="0" smtClean="0"/>
              <a:t>people are </a:t>
            </a:r>
            <a:r>
              <a:rPr lang="en-US" dirty="0" smtClean="0"/>
              <a:t>doing what they are pictured doing in the photo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96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Killing Bison to Kill Off the Native Population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76400"/>
            <a:ext cx="5029200" cy="393115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636" y="1676400"/>
            <a:ext cx="3775364" cy="4191000"/>
          </a:xfrm>
        </p:spPr>
        <p:txBody>
          <a:bodyPr/>
          <a:lstStyle/>
          <a:p>
            <a:r>
              <a:rPr lang="en-US" dirty="0" smtClean="0"/>
              <a:t>What do you notice that the white men are holding </a:t>
            </a:r>
            <a:r>
              <a:rPr lang="en-US" dirty="0" smtClean="0"/>
              <a:t>on to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could killing of the bison </a:t>
            </a:r>
            <a:r>
              <a:rPr lang="en-US" dirty="0" smtClean="0"/>
              <a:t>potentially kill </a:t>
            </a:r>
            <a:r>
              <a:rPr lang="en-US" dirty="0" smtClean="0"/>
              <a:t>off the Native American population?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76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3400"/>
            <a:ext cx="8991600" cy="6096000"/>
          </a:xfrm>
        </p:spPr>
      </p:pic>
    </p:spTree>
    <p:extLst>
      <p:ext uri="{BB962C8B-B14F-4D97-AF65-F5344CB8AC3E}">
        <p14:creationId xmlns:p14="http://schemas.microsoft.com/office/powerpoint/2010/main" val="197107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289</Words>
  <Application>Microsoft Office PowerPoint</Application>
  <PresentationFormat>On-screen Show (4:3)</PresentationFormat>
  <Paragraphs>45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Buffalo Hunt</vt:lpstr>
      <vt:lpstr>Essential Vocabulary</vt:lpstr>
      <vt:lpstr>PowerPoint Presentation</vt:lpstr>
      <vt:lpstr>Importance of the Buffalo</vt:lpstr>
      <vt:lpstr>-    What do you know from looking at the picture?  -    Who are the people in the document?  -    What do you notice about what the people are wearing? Why would they be wearing that?  -   What kind of dangers could the people be facing?  Why? </vt:lpstr>
      <vt:lpstr>The Lakota Buffalo Hunt</vt:lpstr>
      <vt:lpstr>Then things changed...</vt:lpstr>
      <vt:lpstr>Killing Bison to Kill Off the Native Population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Buffalo Hunt</dc:title>
  <dc:creator>The Folsom's</dc:creator>
  <cp:lastModifiedBy>kbriscoe</cp:lastModifiedBy>
  <cp:revision>17</cp:revision>
  <dcterms:created xsi:type="dcterms:W3CDTF">2013-02-27T03:22:58Z</dcterms:created>
  <dcterms:modified xsi:type="dcterms:W3CDTF">2013-04-05T12:01:15Z</dcterms:modified>
</cp:coreProperties>
</file>